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2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33BDE-760F-42EB-9B0C-D34966369B30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73F2-89AE-4CA8-9862-5921B425D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050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33BDE-760F-42EB-9B0C-D34966369B30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73F2-89AE-4CA8-9862-5921B425D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612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33BDE-760F-42EB-9B0C-D34966369B30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73F2-89AE-4CA8-9862-5921B425D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193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33BDE-760F-42EB-9B0C-D34966369B30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73F2-89AE-4CA8-9862-5921B425D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687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33BDE-760F-42EB-9B0C-D34966369B30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73F2-89AE-4CA8-9862-5921B425D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782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33BDE-760F-42EB-9B0C-D34966369B30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73F2-89AE-4CA8-9862-5921B425D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762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33BDE-760F-42EB-9B0C-D34966369B30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73F2-89AE-4CA8-9862-5921B425D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224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33BDE-760F-42EB-9B0C-D34966369B30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73F2-89AE-4CA8-9862-5921B425D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482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33BDE-760F-42EB-9B0C-D34966369B30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73F2-89AE-4CA8-9862-5921B425D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769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33BDE-760F-42EB-9B0C-D34966369B30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73F2-89AE-4CA8-9862-5921B425D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119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33BDE-760F-42EB-9B0C-D34966369B30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73F2-89AE-4CA8-9862-5921B425D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757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33BDE-760F-42EB-9B0C-D34966369B30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873F2-89AE-4CA8-9862-5921B425D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312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66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solidFill>
                  <a:schemeClr val="bg2">
                    <a:lumMod val="50000"/>
                  </a:schemeClr>
                </a:solidFill>
                <a:latin typeface="Agency FB" panose="020B0503020202020204" pitchFamily="34" charset="0"/>
              </a:rPr>
              <a:t>Where is Easter Island situated? Who found and name it?</a:t>
            </a:r>
            <a:endParaRPr lang="ru-RU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28800"/>
            <a:ext cx="3076575" cy="33623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140968"/>
            <a:ext cx="5571753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275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solidFill>
                  <a:schemeClr val="bg2">
                    <a:lumMod val="50000"/>
                  </a:schemeClr>
                </a:solidFill>
                <a:latin typeface="Agency FB" panose="020B0503020202020204" pitchFamily="34" charset="0"/>
              </a:rPr>
              <a:t>Where is </a:t>
            </a:r>
            <a:r>
              <a:rPr lang="en-US" sz="5400" dirty="0" err="1" smtClean="0">
                <a:solidFill>
                  <a:schemeClr val="bg2">
                    <a:lumMod val="50000"/>
                  </a:schemeClr>
                </a:solidFill>
                <a:latin typeface="Agency FB" panose="020B0503020202020204" pitchFamily="34" charset="0"/>
              </a:rPr>
              <a:t>Kailasa</a:t>
            </a:r>
            <a:r>
              <a:rPr lang="en-US" sz="5400" dirty="0" smtClean="0">
                <a:solidFill>
                  <a:schemeClr val="bg2">
                    <a:lumMod val="50000"/>
                  </a:schemeClr>
                </a:solidFill>
                <a:latin typeface="Agency FB" panose="020B0503020202020204" pitchFamily="34" charset="0"/>
              </a:rPr>
              <a:t> Temple situated? When was it built? </a:t>
            </a:r>
            <a:endParaRPr lang="ru-RU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36" y="1628800"/>
            <a:ext cx="3237167" cy="259228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636912"/>
            <a:ext cx="5021064" cy="37321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36" y="4365104"/>
            <a:ext cx="3521968" cy="248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346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bg2">
                    <a:lumMod val="50000"/>
                  </a:schemeClr>
                </a:solidFill>
                <a:latin typeface="Agency FB" panose="020B0503020202020204" pitchFamily="34" charset="0"/>
              </a:rPr>
              <a:t>Where is Delphi situated? What is it famous for?</a:t>
            </a:r>
            <a:endParaRPr lang="ru-RU" sz="60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924944"/>
            <a:ext cx="5038197" cy="366186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24" y="1700808"/>
            <a:ext cx="31337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007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bg2">
                    <a:lumMod val="50000"/>
                  </a:schemeClr>
                </a:solidFill>
                <a:latin typeface="Agency FB" panose="020B0503020202020204" pitchFamily="34" charset="0"/>
              </a:rPr>
              <a:t>Where is </a:t>
            </a:r>
            <a:r>
              <a:rPr lang="en-US" sz="6000" dirty="0">
                <a:solidFill>
                  <a:schemeClr val="bg2">
                    <a:lumMod val="50000"/>
                  </a:schemeClr>
                </a:solidFill>
                <a:latin typeface="Agency FB" panose="020B0503020202020204" pitchFamily="34" charset="0"/>
              </a:rPr>
              <a:t>M</a:t>
            </a:r>
            <a:r>
              <a:rPr lang="en-US" sz="6000" dirty="0" smtClean="0">
                <a:solidFill>
                  <a:schemeClr val="bg2">
                    <a:lumMod val="50000"/>
                  </a:schemeClr>
                </a:solidFill>
                <a:latin typeface="Agency FB" panose="020B0503020202020204" pitchFamily="34" charset="0"/>
              </a:rPr>
              <a:t>achu Picchu situated? What is its other name?</a:t>
            </a:r>
            <a:endParaRPr lang="ru-RU" sz="60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00808"/>
            <a:ext cx="3326380" cy="384716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140968"/>
            <a:ext cx="5652657" cy="342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777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r>
              <a:rPr lang="en-US" dirty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en-US" sz="8800" dirty="0" smtClean="0">
                <a:solidFill>
                  <a:schemeClr val="bg2">
                    <a:lumMod val="50000"/>
                  </a:schemeClr>
                </a:solidFill>
                <a:latin typeface="Agency FB" panose="020B0503020202020204" pitchFamily="34" charset="0"/>
              </a:rPr>
              <a:t>Which of these places would you like to visit and why?</a:t>
            </a:r>
            <a:endParaRPr lang="ru-RU" sz="8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478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99991" y="188639"/>
            <a:ext cx="5040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HOMEWORK </a:t>
            </a:r>
          </a:p>
          <a:p>
            <a:endParaRPr lang="en-US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68" t="11508" r="40788" b="3685"/>
          <a:stretch/>
        </p:blipFill>
        <p:spPr bwMode="auto">
          <a:xfrm>
            <a:off x="0" y="798789"/>
            <a:ext cx="4270799" cy="6059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70799" y="1327994"/>
            <a:ext cx="534176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EX. 7 P.139</a:t>
            </a:r>
            <a:r>
              <a:rPr lang="ru-RU" sz="4000" b="1" dirty="0" smtClean="0"/>
              <a:t> НАПИСАТЬ СООБЩЕНИЕ</a:t>
            </a:r>
          </a:p>
          <a:p>
            <a:endParaRPr lang="ru-RU" sz="4000" b="1" dirty="0"/>
          </a:p>
          <a:p>
            <a:r>
              <a:rPr lang="ru-RU" sz="4000" b="1" dirty="0" smtClean="0"/>
              <a:t> </a:t>
            </a:r>
          </a:p>
          <a:p>
            <a:r>
              <a:rPr lang="ru-RU" sz="4000" b="1" dirty="0"/>
              <a:t>Сфотографировать  и отправить на эл. адрес 29_farvaeva@mail.ru</a:t>
            </a:r>
          </a:p>
          <a:p>
            <a:r>
              <a:rPr lang="en-US" sz="4000" b="1" dirty="0" smtClean="0"/>
              <a:t> 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5577572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76</Words>
  <Application>Microsoft Office PowerPoint</Application>
  <PresentationFormat>Экран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Where is Easter Island situated? Who found and name it?</vt:lpstr>
      <vt:lpstr>Where is Kailasa Temple situated? When was it built? </vt:lpstr>
      <vt:lpstr>Where is Delphi situated? What is it famous for?</vt:lpstr>
      <vt:lpstr>Where is Machu Picchu situated? What is its other name?</vt:lpstr>
      <vt:lpstr>.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user2</cp:lastModifiedBy>
  <cp:revision>5</cp:revision>
  <dcterms:created xsi:type="dcterms:W3CDTF">2014-06-10T16:27:06Z</dcterms:created>
  <dcterms:modified xsi:type="dcterms:W3CDTF">2020-05-12T19:03:04Z</dcterms:modified>
</cp:coreProperties>
</file>